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2" r:id="rId5"/>
    <p:sldId id="263" r:id="rId6"/>
    <p:sldId id="274" r:id="rId7"/>
    <p:sldId id="284" r:id="rId8"/>
    <p:sldId id="283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8B55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07" autoAdjust="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9/25/20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9/25/20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577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100000">
                <a:srgbClr val="AF8B5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dining room table&#10;&#10;Description automatically generated">
            <a:extLst>
              <a:ext uri="{FF2B5EF4-FFF2-40B4-BE49-F238E27FC236}">
                <a16:creationId xmlns:a16="http://schemas.microsoft.com/office/drawing/2014/main" id="{8AB72B53-A4B9-434B-8C81-F9372A32F0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2" b="8252"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5999" y="-11084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539896" y="2192334"/>
            <a:ext cx="2983941" cy="369332"/>
          </a:xfrm>
          <a:prstGeom prst="rect">
            <a:avLst/>
          </a:prstGeom>
          <a:noFill/>
          <a:ln>
            <a:solidFill>
              <a:srgbClr val="AF8B55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rgbClr val="AF8B55"/>
                </a:solidFill>
              </a:rPr>
              <a:t>LOCKHART LOUNGE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2360375"/>
            <a:ext cx="3571782" cy="2387600"/>
          </a:xfrm>
        </p:spPr>
        <p:txBody>
          <a:bodyPr/>
          <a:lstStyle/>
          <a:p>
            <a:r>
              <a:rPr lang="en-US" dirty="0"/>
              <a:t>THE BEST RESTAURANT YOU’VE NEVER HEARD OF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72DD505A-59FE-054F-8F1D-9FE9A84DE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Presented By: The Daring Penguins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pic>
        <p:nvPicPr>
          <p:cNvPr id="9" name="Picture Placeholder 8" descr="A close up of a sandwich sitting on top of a table&#10;&#10;Description automatically generated">
            <a:extLst>
              <a:ext uri="{FF2B5EF4-FFF2-40B4-BE49-F238E27FC236}">
                <a16:creationId xmlns:a16="http://schemas.microsoft.com/office/drawing/2014/main" id="{DF45E672-1DF6-AB4E-A650-52288924D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2045"/>
          <a:stretch>
            <a:fillRect/>
          </a:stretch>
        </p:blipFill>
        <p:spPr/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7703DF9-B16E-0A49-A082-8B6D0FA10A4C}"/>
              </a:ext>
            </a:extLst>
          </p:cNvPr>
          <p:cNvSpPr txBox="1">
            <a:spLocks/>
          </p:cNvSpPr>
          <p:nvPr/>
        </p:nvSpPr>
        <p:spPr bwMode="ltGray">
          <a:xfrm>
            <a:off x="-671519" y="1450975"/>
            <a:ext cx="5749483" cy="134302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AF8B55"/>
                </a:solidFill>
              </a:rPr>
              <a:t>The Concept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B15DA-D968-434F-8D46-69D44BDBBDC0}"/>
              </a:ext>
            </a:extLst>
          </p:cNvPr>
          <p:cNvSpPr txBox="1"/>
          <p:nvPr/>
        </p:nvSpPr>
        <p:spPr>
          <a:xfrm>
            <a:off x="777368" y="2187100"/>
            <a:ext cx="3479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all-in-one restaurant application that provides users with a way to book reservations, view menu items and order online with ease.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 world that seems to never slow down, this application proves to be an effective solution for making the restaurant experience that much more simplistic.</a:t>
            </a:r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Design Process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Divided into a front-end and back-end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1"/>
            <a:ext cx="1980000" cy="847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Focused on our respective tasks and communicated regularly to ensure cohesiveness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Merged the back-end functionality with the front-end code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Debugged any errors and ensured application was running optimally both on the front and back 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1"/>
            <a:ext cx="1980000" cy="9636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Deployed successfully to Heroku &amp; ran a few final tests to ensure app was running properly</a:t>
            </a:r>
          </a:p>
        </p:txBody>
      </p:sp>
      <p:pic>
        <p:nvPicPr>
          <p:cNvPr id="27" name="Picture Placeholder 26" descr="Person typing on laptop">
            <a:extLst>
              <a:ext uri="{FF2B5EF4-FFF2-40B4-BE49-F238E27FC236}">
                <a16:creationId xmlns:a16="http://schemas.microsoft.com/office/drawing/2014/main" id="{ED09CD84-0D10-F240-8470-BB07ED246D2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r="16726"/>
          <a:stretch>
            <a:fillRect/>
          </a:stretch>
        </p:blipFill>
        <p:spPr/>
      </p:pic>
      <p:pic>
        <p:nvPicPr>
          <p:cNvPr id="35" name="Picture Placeholder 34" descr="Two arrows forming one">
            <a:extLst>
              <a:ext uri="{FF2B5EF4-FFF2-40B4-BE49-F238E27FC236}">
                <a16:creationId xmlns:a16="http://schemas.microsoft.com/office/drawing/2014/main" id="{8BF268A3-CBE0-634E-B2DC-4411D18E99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pic>
        <p:nvPicPr>
          <p:cNvPr id="33" name="Picture Placeholder 32" descr="Sea of hands in the middle">
            <a:extLst>
              <a:ext uri="{FF2B5EF4-FFF2-40B4-BE49-F238E27FC236}">
                <a16:creationId xmlns:a16="http://schemas.microsoft.com/office/drawing/2014/main" id="{07EC847A-AEBA-244C-B4C2-A713047FB51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r="16726"/>
          <a:stretch>
            <a:fillRect/>
          </a:stretch>
        </p:blipFill>
        <p:spPr/>
      </p:pic>
      <p:pic>
        <p:nvPicPr>
          <p:cNvPr id="40" name="Picture Placeholder 39" descr="Team working together in the office">
            <a:extLst>
              <a:ext uri="{FF2B5EF4-FFF2-40B4-BE49-F238E27FC236}">
                <a16:creationId xmlns:a16="http://schemas.microsoft.com/office/drawing/2014/main" id="{0E900DCF-D215-7040-9A08-FE354CFF135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r="16661"/>
          <a:stretch>
            <a:fillRect/>
          </a:stretch>
        </p:blipFill>
        <p:spPr/>
      </p:pic>
      <p:pic>
        <p:nvPicPr>
          <p:cNvPr id="45" name="Picture Placeholder 44" descr="Sparkler with blurred city background">
            <a:extLst>
              <a:ext uri="{FF2B5EF4-FFF2-40B4-BE49-F238E27FC236}">
                <a16:creationId xmlns:a16="http://schemas.microsoft.com/office/drawing/2014/main" id="{7548595F-B1C4-C84D-96D8-1789A02C7E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192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221258" y="-354689"/>
            <a:ext cx="5749483" cy="134302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F8B55"/>
                </a:solidFill>
              </a:rPr>
              <a:t>Technologies Used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3608726" y="1109544"/>
            <a:ext cx="4974545" cy="0"/>
          </a:xfrm>
          <a:prstGeom prst="line">
            <a:avLst/>
          </a:prstGeom>
          <a:ln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D0C13-CD74-2246-8399-FCB1EBFE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84" y="1558749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B8BE9-E514-944E-8F80-3207B953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4" y="3562815"/>
            <a:ext cx="1911900" cy="1911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2ECBAA-83F5-9C46-8DAB-237D7C009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36" y="4686033"/>
            <a:ext cx="1335626" cy="133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49CC2-8021-3C47-B31F-E1DC2653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913" y="1685866"/>
            <a:ext cx="2846916" cy="1603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33981-554F-5042-8320-AD966759E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414" y="4946854"/>
            <a:ext cx="1392454" cy="16032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3E12A1-0EAC-2E47-A891-0C2AC09CF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059" y="5807984"/>
            <a:ext cx="1487527" cy="8173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10D78F-067B-5747-8624-70FC303D2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729" y="1751685"/>
            <a:ext cx="2383883" cy="9274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BC3556-0AE7-4940-9CE0-CA85B52B8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4196" y="2838284"/>
            <a:ext cx="2290210" cy="22902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ADC3E33-0464-A146-9A4E-6CB38A39DB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4855" y="4488914"/>
            <a:ext cx="2514757" cy="17113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C90C60-B2DD-474B-85AD-203BC3488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9464" y="3063903"/>
            <a:ext cx="1438513" cy="126589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2C441FE-9BB2-6E49-AB68-CFC2CDC658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88842" y="3791851"/>
            <a:ext cx="2754351" cy="7756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215208-56E3-5848-9454-C04E9A087A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90" y="3442400"/>
            <a:ext cx="1755388" cy="737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DD60BB-649F-7E45-A99A-32A543FDE7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78184" y="5208589"/>
            <a:ext cx="1450574" cy="1450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560F44-B638-D246-938F-9545455FF0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71285" y="4795273"/>
            <a:ext cx="2031145" cy="1523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3CB881E-1B71-7C4C-BA18-1BABEFCAA6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35270" y="2595152"/>
            <a:ext cx="2551586" cy="10748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83AD0F-CEDD-9346-B1B4-C1B793CA38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19970" y="1571010"/>
            <a:ext cx="1333773" cy="13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2B628FC-7883-2E4F-852D-E1F388BE86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1" b="15181"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1" y="16616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Demonstration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5095531"/>
            <a:ext cx="6299682" cy="1219200"/>
          </a:xfrm>
        </p:spPr>
        <p:txBody>
          <a:bodyPr/>
          <a:lstStyle/>
          <a:p>
            <a:r>
              <a:rPr lang="en-US" dirty="0"/>
              <a:t>*Link to Deployed Application</a:t>
            </a:r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13341" y="160370"/>
            <a:ext cx="5749483" cy="1343026"/>
          </a:xfrm>
        </p:spPr>
        <p:txBody>
          <a:bodyPr/>
          <a:lstStyle/>
          <a:p>
            <a:r>
              <a:rPr lang="en-US" dirty="0">
                <a:solidFill>
                  <a:srgbClr val="AF8B55"/>
                </a:solidFill>
              </a:rPr>
              <a:t>Future Development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345255" y="1700559"/>
            <a:ext cx="4974545" cy="0"/>
          </a:xfrm>
          <a:prstGeom prst="line">
            <a:avLst/>
          </a:prstGeom>
          <a:ln>
            <a:solidFill>
              <a:srgbClr val="AF8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13490" y="1968231"/>
            <a:ext cx="5749334" cy="442460"/>
          </a:xfrm>
        </p:spPr>
        <p:txBody>
          <a:bodyPr/>
          <a:lstStyle/>
          <a:p>
            <a:r>
              <a:rPr lang="en-US" dirty="0"/>
              <a:t>What’s still in store for Lockhart Lounge?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1A1FE-AE87-7843-B403-13AD8F5D0D33}"/>
              </a:ext>
            </a:extLst>
          </p:cNvPr>
          <p:cNvSpPr txBox="1"/>
          <p:nvPr/>
        </p:nvSpPr>
        <p:spPr>
          <a:xfrm>
            <a:off x="345255" y="2370749"/>
            <a:ext cx="4792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Front-end display of reservation list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Guest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Easy-submission contact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Enhanced styling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glass of wine on a table&#10;&#10;Description automatically generated">
            <a:extLst>
              <a:ext uri="{FF2B5EF4-FFF2-40B4-BE49-F238E27FC236}">
                <a16:creationId xmlns:a16="http://schemas.microsoft.com/office/drawing/2014/main" id="{5E4A9491-C717-1C42-8EA4-5FC0E8FB1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74" y="-1"/>
            <a:ext cx="4537764" cy="68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69C1890-2AF9-0C48-BDDC-CAD05F8B07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b="6069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478642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1977890"/>
            <a:ext cx="4083769" cy="1023873"/>
          </a:xfrm>
        </p:spPr>
        <p:txBody>
          <a:bodyPr/>
          <a:lstStyle/>
          <a:p>
            <a:r>
              <a:rPr lang="en-US" dirty="0">
                <a:solidFill>
                  <a:srgbClr val="AF8B55"/>
                </a:solidFill>
              </a:rPr>
              <a:t>Questions?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3085931"/>
            <a:ext cx="35717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CA85C5-A419-3F4C-8A37-A57CBC9EAA4C}"/>
              </a:ext>
            </a:extLst>
          </p:cNvPr>
          <p:cNvSpPr txBox="1">
            <a:spLocks/>
          </p:cNvSpPr>
          <p:nvPr/>
        </p:nvSpPr>
        <p:spPr bwMode="gray">
          <a:xfrm>
            <a:off x="6601132" y="3170100"/>
            <a:ext cx="4083769" cy="102387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cs typeface="Arial" panose="020B0604020202020204" pitchFamily="34" charset="0"/>
              </a:rPr>
              <a:t>Thank you for </a:t>
            </a:r>
          </a:p>
          <a:p>
            <a:r>
              <a:rPr lang="en-US" sz="3200" dirty="0">
                <a:cs typeface="Arial" panose="020B0604020202020204" pitchFamily="34" charset="0"/>
              </a:rPr>
              <a:t>your time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191</Words>
  <Application>Microsoft Macintosh PowerPoint</Application>
  <PresentationFormat>Widescreen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Tahoma</vt:lpstr>
      <vt:lpstr>Times New Roman</vt:lpstr>
      <vt:lpstr>Office Theme</vt:lpstr>
      <vt:lpstr>THE BEST RESTAURANT YOU’VE NEVER HEARD OF</vt:lpstr>
      <vt:lpstr>Digital Product</vt:lpstr>
      <vt:lpstr>The Design Process </vt:lpstr>
      <vt:lpstr>Technologies Used</vt:lpstr>
      <vt:lpstr>Demonstration</vt:lpstr>
      <vt:lpstr>Future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RESTAURANT YOU’VE NEVER HEARD OF</dc:title>
  <dc:creator>Tamara Bourne</dc:creator>
  <cp:lastModifiedBy>Tamara Bourne</cp:lastModifiedBy>
  <cp:revision>17</cp:revision>
  <dcterms:created xsi:type="dcterms:W3CDTF">2020-09-23T19:35:43Z</dcterms:created>
  <dcterms:modified xsi:type="dcterms:W3CDTF">2020-09-25T19:30:39Z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